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341" r:id="rId3"/>
    <p:sldId id="346" r:id="rId4"/>
    <p:sldId id="347" r:id="rId5"/>
    <p:sldId id="378" r:id="rId6"/>
    <p:sldId id="348" r:id="rId7"/>
    <p:sldId id="349" r:id="rId8"/>
    <p:sldId id="373" r:id="rId9"/>
    <p:sldId id="374" r:id="rId10"/>
    <p:sldId id="375" r:id="rId11"/>
    <p:sldId id="376" r:id="rId12"/>
    <p:sldId id="377" r:id="rId13"/>
    <p:sldId id="334" r:id="rId14"/>
    <p:sldId id="353" r:id="rId15"/>
    <p:sldId id="335" r:id="rId16"/>
    <p:sldId id="354" r:id="rId17"/>
    <p:sldId id="355" r:id="rId18"/>
    <p:sldId id="345" r:id="rId19"/>
    <p:sldId id="337" r:id="rId20"/>
    <p:sldId id="273" r:id="rId21"/>
    <p:sldId id="283" r:id="rId22"/>
    <p:sldId id="286" r:id="rId23"/>
    <p:sldId id="290" r:id="rId24"/>
    <p:sldId id="357" r:id="rId25"/>
    <p:sldId id="339" r:id="rId26"/>
    <p:sldId id="269" r:id="rId27"/>
    <p:sldId id="291" r:id="rId28"/>
    <p:sldId id="293" r:id="rId29"/>
    <p:sldId id="295" r:id="rId30"/>
    <p:sldId id="361" r:id="rId31"/>
    <p:sldId id="343" r:id="rId32"/>
    <p:sldId id="344" r:id="rId33"/>
    <p:sldId id="301" r:id="rId34"/>
    <p:sldId id="342" r:id="rId35"/>
    <p:sldId id="356" r:id="rId36"/>
    <p:sldId id="360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ADA"/>
    <a:srgbClr val="754195"/>
    <a:srgbClr val="BCD3F6"/>
    <a:srgbClr val="A8BEE2"/>
    <a:srgbClr val="639C7B"/>
    <a:srgbClr val="E6B349"/>
    <a:srgbClr val="F3793A"/>
    <a:srgbClr val="A771AF"/>
    <a:srgbClr val="649B7B"/>
    <a:srgbClr val="12B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4"/>
    <p:restoredTop sz="94640"/>
  </p:normalViewPr>
  <p:slideViewPr>
    <p:cSldViewPr snapToGrid="0">
      <p:cViewPr varScale="1">
        <p:scale>
          <a:sx n="106" d="100"/>
          <a:sy n="106" d="100"/>
        </p:scale>
        <p:origin x="20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458D3-54BA-92FE-4DCC-954A070463B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AEAC988-5321-5B13-2CE3-592366B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-200563" y="1943578"/>
            <a:ext cx="764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gave 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Sabbath,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very special 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spend with Him.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6AA17-8947-0500-9064-BE84FC86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9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4026BF-4F77-6A40-61DA-F391DE0D97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0173" y="0"/>
            <a:ext cx="7371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2C4F9-8B02-7989-8393-E54AA9B2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5CB0BA-AF2D-5159-2968-D11FDDD96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78548"/>
            <a:ext cx="12192001" cy="58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5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05590-D7A9-3FD9-E881-3600B0C0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58B04-7068-508C-FE17-741BD1CB0B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67643"/>
            <a:ext cx="12192000" cy="52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10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BC79C91-C358-D06E-6398-641DAAA37AD3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CHARACTER CARDS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50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772E7FB-19AC-99B5-79D9-37C5DBB7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486697" y="1887415"/>
            <a:ext cx="630096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Sabbath day,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keep it holy.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Exodus </a:t>
            </a:r>
            <a:r>
              <a:rPr lang="en-AU" sz="3200" dirty="0">
                <a:solidFill>
                  <a:srgbClr val="639C7B"/>
                </a:solidFill>
                <a:latin typeface="Century Gothic" panose="020B0502020202020204" pitchFamily="34" charset="0"/>
              </a:rPr>
              <a:t>20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:8</a:t>
            </a: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02028-C6A5-4846-15FC-08298F33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EF12C22-13A6-2E1E-8EB0-165FB8BC9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1221A7-A600-AC30-421E-27A266E004B0}"/>
              </a:ext>
            </a:extLst>
          </p:cNvPr>
          <p:cNvSpPr/>
          <p:nvPr/>
        </p:nvSpPr>
        <p:spPr>
          <a:xfrm>
            <a:off x="-2366237" y="331654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2A09FC-12F5-78F9-5FB9-7568ED6B8C22}"/>
              </a:ext>
            </a:extLst>
          </p:cNvPr>
          <p:cNvSpPr txBox="1">
            <a:spLocks/>
          </p:cNvSpPr>
          <p:nvPr/>
        </p:nvSpPr>
        <p:spPr>
          <a:xfrm>
            <a:off x="584883" y="27174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03. Exodus 20-8-11 (MASTER) copy">
            <a:hlinkClick r:id="" action="ppaction://media"/>
            <a:extLst>
              <a:ext uri="{FF2B5EF4-FFF2-40B4-BE49-F238E27FC236}">
                <a16:creationId xmlns:a16="http://schemas.microsoft.com/office/drawing/2014/main" id="{63FC06C3-78A7-8EA8-EAAB-6DC00DE06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291D881-714C-AA6A-7BA7-51AD28FD7DE4}"/>
              </a:ext>
            </a:extLst>
          </p:cNvPr>
          <p:cNvSpPr txBox="1">
            <a:spLocks/>
          </p:cNvSpPr>
          <p:nvPr/>
        </p:nvSpPr>
        <p:spPr>
          <a:xfrm>
            <a:off x="584883" y="1204093"/>
            <a:ext cx="7785394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the Sabbath day,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keep it holy.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Six days you shall labor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And do all our work,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But the seventh day is the Sabbath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Of the Lord, Your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In it you shall do no work,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You nor your son, nor your daughter,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 your male servant,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Nor your female servant,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FD815-39C9-481A-E09A-7F60C01A3476}"/>
              </a:ext>
            </a:extLst>
          </p:cNvPr>
          <p:cNvSpPr txBox="1"/>
          <p:nvPr/>
        </p:nvSpPr>
        <p:spPr>
          <a:xfrm>
            <a:off x="-2057276" y="6272328"/>
            <a:ext cx="79248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DB3B73-38D3-710A-B241-B4A4A6E1C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495D0B0-8850-45EE-2ACB-832D6C4A4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775F7F-B8A2-37B6-9BFF-87255A03C02B}"/>
              </a:ext>
            </a:extLst>
          </p:cNvPr>
          <p:cNvSpPr/>
          <p:nvPr/>
        </p:nvSpPr>
        <p:spPr>
          <a:xfrm>
            <a:off x="-2562052" y="28444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350073-37C0-668A-1729-BD2E3CC68530}"/>
              </a:ext>
            </a:extLst>
          </p:cNvPr>
          <p:cNvSpPr txBox="1">
            <a:spLocks/>
          </p:cNvSpPr>
          <p:nvPr/>
        </p:nvSpPr>
        <p:spPr>
          <a:xfrm>
            <a:off x="584883" y="27174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9DE72E6-B938-E93C-24F0-C9C38F3F7B73}"/>
              </a:ext>
            </a:extLst>
          </p:cNvPr>
          <p:cNvSpPr txBox="1">
            <a:spLocks/>
          </p:cNvSpPr>
          <p:nvPr/>
        </p:nvSpPr>
        <p:spPr>
          <a:xfrm>
            <a:off x="677670" y="1286571"/>
            <a:ext cx="7785394" cy="5055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Nor your cattle, nor your stranger,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who is within your gates.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For in six days the Lord made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The heavens and the earth,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The sea, and all that is in them,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And rested the seventh day.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Therefore, the Lord blessed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The Sabbath day and hallowed it.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Exodus 20 verses 8 to11.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771292-88F0-9B14-C19F-6AEDFF7EEADE}"/>
              </a:ext>
            </a:extLst>
          </p:cNvPr>
          <p:cNvSpPr txBox="1">
            <a:spLocks/>
          </p:cNvSpPr>
          <p:nvPr/>
        </p:nvSpPr>
        <p:spPr>
          <a:xfrm>
            <a:off x="-322750" y="6454217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Exodus 20:8-11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16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DBF56-ABE9-EE30-E926-84AB4A837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017301E-E894-BF18-4D27-F1FBF3F9EDC3}"/>
              </a:ext>
            </a:extLst>
          </p:cNvPr>
          <p:cNvSpPr/>
          <p:nvPr/>
        </p:nvSpPr>
        <p:spPr>
          <a:xfrm>
            <a:off x="-2113940" y="466812"/>
            <a:ext cx="4856207" cy="440037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C668C9-EC63-2A36-447D-2537857CBAF1}"/>
              </a:ext>
            </a:extLst>
          </p:cNvPr>
          <p:cNvSpPr txBox="1">
            <a:spLocks/>
          </p:cNvSpPr>
          <p:nvPr/>
        </p:nvSpPr>
        <p:spPr>
          <a:xfrm>
            <a:off x="439146" y="446110"/>
            <a:ext cx="25326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616922-BD86-6015-DFE6-365D24EAA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957FF4"/>
                </a:solidFill>
                <a:latin typeface="Century Gothic" panose="020B0502020202020204" pitchFamily="34" charset="0"/>
              </a:rPr>
              <a:t>When God Speaks</a:t>
            </a:r>
            <a:endParaRPr lang="en-AU" sz="2400" dirty="0">
              <a:solidFill>
                <a:srgbClr val="957FF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6716D7-88FC-6E79-3813-F20362A17B7F}"/>
              </a:ext>
            </a:extLst>
          </p:cNvPr>
          <p:cNvSpPr txBox="1">
            <a:spLocks/>
          </p:cNvSpPr>
          <p:nvPr/>
        </p:nvSpPr>
        <p:spPr>
          <a:xfrm>
            <a:off x="381108" y="1721777"/>
            <a:ext cx="3101948" cy="4984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darkness,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“Let there be light,”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an old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“You’ll have a son,”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When God Speaks copy">
            <a:hlinkClick r:id="" action="ppaction://media"/>
            <a:extLst>
              <a:ext uri="{FF2B5EF4-FFF2-40B4-BE49-F238E27FC236}">
                <a16:creationId xmlns:a16="http://schemas.microsoft.com/office/drawing/2014/main" id="{2425DBA0-C18A-35D5-C411-2DA180F4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79" y="35041"/>
            <a:ext cx="812800" cy="8128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2A18EC3-CECE-5D6C-43F3-5E262C143178}"/>
              </a:ext>
            </a:extLst>
          </p:cNvPr>
          <p:cNvSpPr txBox="1">
            <a:spLocks/>
          </p:cNvSpPr>
          <p:nvPr/>
        </p:nvSpPr>
        <p:spPr>
          <a:xfrm>
            <a:off x="3260420" y="1721776"/>
            <a:ext cx="3101948" cy="3945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blind man,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“Receive your sight,”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darkness fled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spoke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 dead man,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“Lazarus, come forth,”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done,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sadness fled away. 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8A8FEE1-98CA-AE57-9913-C8E1497D088D}"/>
              </a:ext>
            </a:extLst>
          </p:cNvPr>
          <p:cNvSpPr txBox="1">
            <a:spLocks/>
          </p:cNvSpPr>
          <p:nvPr/>
        </p:nvSpPr>
        <p:spPr>
          <a:xfrm>
            <a:off x="6163974" y="1721777"/>
            <a:ext cx="3101948" cy="400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keeps His word,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Never will He fail.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every command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every promise,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do what it says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all who believe.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trust and obey,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Oh, trust Him today!</a:t>
            </a: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miracle happens.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speaks,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light begins to shine.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God’s word is so powerful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it can make the universe,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remake you, too.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F97AD0-649D-CA4B-8160-D0787D8AEF75}"/>
              </a:ext>
            </a:extLst>
          </p:cNvPr>
          <p:cNvSpPr txBox="1">
            <a:spLocks/>
          </p:cNvSpPr>
          <p:nvPr/>
        </p:nvSpPr>
        <p:spPr>
          <a:xfrm>
            <a:off x="94525" y="646579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“When God Speaks” by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Braeden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Entermann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C602E-FBF1-0432-8000-BC545312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9A93E75-7C19-384D-6B17-6AF16300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F900B2-D49A-B6BE-885C-41E63BFD65C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6DCADC-5291-3686-989C-EAB02F0981E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3A571-50C2-3154-A144-0D5DFA0BACD9}"/>
              </a:ext>
            </a:extLst>
          </p:cNvPr>
          <p:cNvSpPr txBox="1"/>
          <p:nvPr/>
        </p:nvSpPr>
        <p:spPr>
          <a:xfrm>
            <a:off x="486697" y="1887415"/>
            <a:ext cx="630096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Sabbath day,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keep it holy.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Exodus 20:8</a:t>
            </a:r>
          </a:p>
        </p:txBody>
      </p:sp>
    </p:spTree>
    <p:extLst>
      <p:ext uri="{BB962C8B-B14F-4D97-AF65-F5344CB8AC3E}">
        <p14:creationId xmlns:p14="http://schemas.microsoft.com/office/powerpoint/2010/main" val="4199505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789EF-3CFF-9CD3-4BE9-4845049D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2EC111-FD8B-0E06-D399-7EA45FB78C98}"/>
              </a:ext>
            </a:extLst>
          </p:cNvPr>
          <p:cNvSpPr/>
          <p:nvPr/>
        </p:nvSpPr>
        <p:spPr>
          <a:xfrm>
            <a:off x="44050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</a:t>
            </a:r>
          </a:p>
        </p:txBody>
      </p:sp>
    </p:spTree>
    <p:extLst>
      <p:ext uri="{BB962C8B-B14F-4D97-AF65-F5344CB8AC3E}">
        <p14:creationId xmlns:p14="http://schemas.microsoft.com/office/powerpoint/2010/main" val="236903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AE184-6556-FE8F-C30D-8936C4A6F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6E190-BE34-8051-AD94-486472C33AC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88990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Creator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light,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stars and the moon.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sky and the sea.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trees and the animals, too,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 made you and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Creator.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declares our Father’s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no one greater than our God.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Creator”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God is Our Creator copy">
            <a:hlinkClick r:id="" action="ppaction://media"/>
            <a:extLst>
              <a:ext uri="{FF2B5EF4-FFF2-40B4-BE49-F238E27FC236}">
                <a16:creationId xmlns:a16="http://schemas.microsoft.com/office/drawing/2014/main" id="{E527ECFF-70E9-7DFE-A93E-D9875EF91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9161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16226</TotalTime>
  <Words>1318</Words>
  <Application>Microsoft Macintosh PowerPoint</Application>
  <PresentationFormat>Widescreen</PresentationFormat>
  <Paragraphs>396</Paragraphs>
  <Slides>37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When God Speaks</vt:lpstr>
      <vt:lpstr>PowerPoint Presentation</vt:lpstr>
      <vt:lpstr>God Is Our Creator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52</cp:revision>
  <dcterms:created xsi:type="dcterms:W3CDTF">2025-03-02T08:19:28Z</dcterms:created>
  <dcterms:modified xsi:type="dcterms:W3CDTF">2025-10-20T18:52:10Z</dcterms:modified>
</cp:coreProperties>
</file>